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6" r:id="rId4"/>
  </p:sldMasterIdLst>
  <p:notesMasterIdLst>
    <p:notesMasterId r:id="rId7"/>
  </p:notesMasterIdLst>
  <p:sldIdLst>
    <p:sldId id="275" r:id="rId5"/>
    <p:sldId id="276" r:id="rId6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D6CB"/>
          </a:solidFill>
        </a:fill>
      </a:tcStyle>
    </a:wholeTbl>
    <a:band2H>
      <a:tcTxStyle/>
      <a:tcStyle>
        <a:tcBdr/>
        <a:fill>
          <a:solidFill>
            <a:srgbClr val="E6ECE7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0" autoAdjust="0"/>
  </p:normalViewPr>
  <p:slideViewPr>
    <p:cSldViewPr snapToGrid="0">
      <p:cViewPr varScale="1">
        <p:scale>
          <a:sx n="44" d="100"/>
          <a:sy n="44" d="100"/>
        </p:scale>
        <p:origin x="2400" y="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9" name="Shape 20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84088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38631" latinLnBrk="0">
      <a:defRPr sz="166">
        <a:latin typeface="+mn-lt"/>
        <a:ea typeface="+mn-ea"/>
        <a:cs typeface="+mn-cs"/>
        <a:sym typeface="Arial"/>
      </a:defRPr>
    </a:lvl1pPr>
    <a:lvl2pPr indent="27123" defTabSz="138631" latinLnBrk="0">
      <a:defRPr sz="166">
        <a:latin typeface="+mn-lt"/>
        <a:ea typeface="+mn-ea"/>
        <a:cs typeface="+mn-cs"/>
        <a:sym typeface="Arial"/>
      </a:defRPr>
    </a:lvl2pPr>
    <a:lvl3pPr indent="54247" defTabSz="138631" latinLnBrk="0">
      <a:defRPr sz="166">
        <a:latin typeface="+mn-lt"/>
        <a:ea typeface="+mn-ea"/>
        <a:cs typeface="+mn-cs"/>
        <a:sym typeface="Arial"/>
      </a:defRPr>
    </a:lvl3pPr>
    <a:lvl4pPr indent="81370" defTabSz="138631" latinLnBrk="0">
      <a:defRPr sz="166">
        <a:latin typeface="+mn-lt"/>
        <a:ea typeface="+mn-ea"/>
        <a:cs typeface="+mn-cs"/>
        <a:sym typeface="Arial"/>
      </a:defRPr>
    </a:lvl4pPr>
    <a:lvl5pPr indent="108494" defTabSz="138631" latinLnBrk="0">
      <a:defRPr sz="166">
        <a:latin typeface="+mn-lt"/>
        <a:ea typeface="+mn-ea"/>
        <a:cs typeface="+mn-cs"/>
        <a:sym typeface="Arial"/>
      </a:defRPr>
    </a:lvl5pPr>
    <a:lvl6pPr indent="135617" defTabSz="138631" latinLnBrk="0">
      <a:defRPr sz="166">
        <a:latin typeface="+mn-lt"/>
        <a:ea typeface="+mn-ea"/>
        <a:cs typeface="+mn-cs"/>
        <a:sym typeface="Arial"/>
      </a:defRPr>
    </a:lvl6pPr>
    <a:lvl7pPr indent="162740" defTabSz="138631" latinLnBrk="0">
      <a:defRPr sz="166">
        <a:latin typeface="+mn-lt"/>
        <a:ea typeface="+mn-ea"/>
        <a:cs typeface="+mn-cs"/>
        <a:sym typeface="Arial"/>
      </a:defRPr>
    </a:lvl7pPr>
    <a:lvl8pPr indent="189864" defTabSz="138631" latinLnBrk="0">
      <a:defRPr sz="166">
        <a:latin typeface="+mn-lt"/>
        <a:ea typeface="+mn-ea"/>
        <a:cs typeface="+mn-cs"/>
        <a:sym typeface="Arial"/>
      </a:defRPr>
    </a:lvl8pPr>
    <a:lvl9pPr indent="216987" defTabSz="138631" latinLnBrk="0">
      <a:defRPr sz="166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63800" y="685800"/>
            <a:ext cx="19304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24E266-5606-7642-B0C1-60A87F29369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6438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463800" y="685800"/>
            <a:ext cx="19304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24E266-5606-7642-B0C1-60A87F29369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573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45663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72761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44728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1722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523946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67731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521775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66384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999814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687481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98434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154884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65783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0441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4294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07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7023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569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657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3199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53346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430291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6487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7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9" r:id="rId18"/>
    <p:sldLayoutId id="2147483680" r:id="rId19"/>
    <p:sldLayoutId id="2147483681" r:id="rId20"/>
    <p:sldLayoutId id="2147483682" r:id="rId21"/>
    <p:sldLayoutId id="2147483685" r:id="rId22"/>
    <p:sldLayoutId id="2147483686" r:id="rId23"/>
    <p:sldLayoutId id="2147483687" r:id="rId24"/>
  </p:sldLayoutIdLst>
  <p:hf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4888E2B0-694A-4036-9A32-B2A88574F1F8}"/>
              </a:ext>
            </a:extLst>
          </p:cNvPr>
          <p:cNvSpPr txBox="1"/>
          <p:nvPr/>
        </p:nvSpPr>
        <p:spPr>
          <a:xfrm>
            <a:off x="1201291" y="532816"/>
            <a:ext cx="2550942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sz="900" dirty="0"/>
              <a:t> Authors, Co-Authors, Institution, </a:t>
            </a:r>
            <a:r>
              <a:rPr lang="en-US" sz="900" dirty="0"/>
              <a:t>Country</a:t>
            </a:r>
            <a:r>
              <a:rPr sz="900" dirty="0"/>
              <a:t>.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1DF07DA0-A8CA-4A83-92CD-2419FA30C650}"/>
              </a:ext>
            </a:extLst>
          </p:cNvPr>
          <p:cNvSpPr txBox="1"/>
          <p:nvPr/>
        </p:nvSpPr>
        <p:spPr>
          <a:xfrm>
            <a:off x="181851" y="962528"/>
            <a:ext cx="4779797" cy="878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050" b="1" dirty="0"/>
              <a:t>Background </a:t>
            </a:r>
            <a:r>
              <a:rPr lang="en-US" sz="1050" dirty="0"/>
              <a:t>Aaaaaaaaaaaaaaaaaaaaaaaaaaaaaaaaaaaaaaaaaaaaaaaaaaaaaaaaaaaaaaaaaaaaaaaaaaaaaaaaaaaaaaaaaaaaaaaaaaaaaaaaaaaaaaaaaaaaaaaaaaaaaaaaaaaaaaaaaaaaaaaaaaaaaaaaaaaaaaaaaaaaaaaaaaaaaaaaaaaaaaaaaaaaaaa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1FCCBB94-D341-409F-B847-610AFCB15E46}"/>
              </a:ext>
            </a:extLst>
          </p:cNvPr>
          <p:cNvSpPr txBox="1"/>
          <p:nvPr/>
        </p:nvSpPr>
        <p:spPr>
          <a:xfrm>
            <a:off x="1234521" y="241430"/>
            <a:ext cx="2674447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de-DE" sz="1400" dirty="0"/>
              <a:t>The p</a:t>
            </a:r>
            <a:r>
              <a:rPr sz="1400" dirty="0" err="1"/>
              <a:t>oster</a:t>
            </a:r>
            <a:r>
              <a:rPr sz="1400" dirty="0"/>
              <a:t> title</a:t>
            </a:r>
            <a:r>
              <a:rPr lang="en-US" sz="1400" dirty="0"/>
              <a:t> (original article)</a:t>
            </a:r>
            <a:endParaRPr sz="1400" dirty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AD72EE5B-CB03-4FF6-9D8A-18B531F44A66}"/>
              </a:ext>
            </a:extLst>
          </p:cNvPr>
          <p:cNvSpPr/>
          <p:nvPr/>
        </p:nvSpPr>
        <p:spPr>
          <a:xfrm>
            <a:off x="181847" y="4765442"/>
            <a:ext cx="2389903" cy="2881094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9647" rIns="9647"/>
          <a:lstStyle/>
          <a:p>
            <a:endParaRPr sz="1224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A0E1C91-2668-4006-A5F2-26DEB4CC988D}"/>
              </a:ext>
            </a:extLst>
          </p:cNvPr>
          <p:cNvSpPr txBox="1"/>
          <p:nvPr/>
        </p:nvSpPr>
        <p:spPr>
          <a:xfrm>
            <a:off x="1625896" y="7719577"/>
            <a:ext cx="1951753" cy="156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May add figures/tables here</a:t>
            </a:r>
            <a:endParaRPr sz="10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78E3D37-EC98-435C-BE57-F2157B30D9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824" y="-2946481"/>
            <a:ext cx="566703" cy="52307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27F4285-438E-4C98-B38C-99A1E604345F}"/>
              </a:ext>
            </a:extLst>
          </p:cNvPr>
          <p:cNvSpPr/>
          <p:nvPr/>
        </p:nvSpPr>
        <p:spPr>
          <a:xfrm>
            <a:off x="151828" y="163802"/>
            <a:ext cx="610171" cy="568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5345D-81FE-D525-3A3C-E518D6BE92B8}"/>
              </a:ext>
            </a:extLst>
          </p:cNvPr>
          <p:cNvSpPr/>
          <p:nvPr/>
        </p:nvSpPr>
        <p:spPr>
          <a:xfrm>
            <a:off x="4381501" y="163802"/>
            <a:ext cx="610171" cy="568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FCEA2B-4A67-EC6D-0C87-077F3E217DD6}"/>
              </a:ext>
            </a:extLst>
          </p:cNvPr>
          <p:cNvSpPr txBox="1"/>
          <p:nvPr/>
        </p:nvSpPr>
        <p:spPr>
          <a:xfrm>
            <a:off x="181847" y="2725038"/>
            <a:ext cx="4779797" cy="878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050" b="1" dirty="0"/>
              <a:t>Materials and methods</a:t>
            </a:r>
          </a:p>
          <a:p>
            <a:r>
              <a:rPr lang="en-US" sz="1050" dirty="0"/>
              <a:t>Aaaaaaaaaaaaaaaaaaaaaaaaaaaaaaaaaaaaaaaaaaaaaaaaaaaaaaaaaaaaaaaaaaaaaaaaaaaaaaaaaaaaaaaaaaaaaaaaaaaaaaaaaaaaaaaaaaaaaaaaaaaaaaaaaaaaaaaaaaaaaaaaaaaaaaaaaaaaaaaaaaaaaaaaaaaaaaaaaaaaaaaaaaaaaaa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AB91D2-514C-85C9-A3C0-DE2AA352EC0B}"/>
              </a:ext>
            </a:extLst>
          </p:cNvPr>
          <p:cNvSpPr txBox="1"/>
          <p:nvPr/>
        </p:nvSpPr>
        <p:spPr>
          <a:xfrm>
            <a:off x="181847" y="1958784"/>
            <a:ext cx="4779797" cy="652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050" b="1" dirty="0"/>
              <a:t>Objectives </a:t>
            </a:r>
            <a:r>
              <a:rPr lang="en-US" sz="1050" dirty="0"/>
              <a:t>Aaaaaaaaaaaaaaaaaaaaaaaaaaaaaaaaaaaaaaaaaaaaaaaaaaaaaaaaaaaaaaaaaaaaaaaaaaaaaaaaaaaaaaaaaaaaaaaaaaaaaaaaaaaaaaaaaaaaaaaaaaaaaaa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BA19A8-FDCD-372B-D93A-685153687C4D}"/>
              </a:ext>
            </a:extLst>
          </p:cNvPr>
          <p:cNvSpPr txBox="1"/>
          <p:nvPr/>
        </p:nvSpPr>
        <p:spPr>
          <a:xfrm>
            <a:off x="181847" y="3717508"/>
            <a:ext cx="4779797" cy="878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050" b="1" dirty="0"/>
              <a:t>Results</a:t>
            </a:r>
          </a:p>
          <a:p>
            <a:r>
              <a:rPr lang="en-US" sz="1050" dirty="0"/>
              <a:t>Aaaaaaaaaaaaaaaaaaaaaaaaaaaaaaaaaaaaaaaaaaaaaaaaaaaaaaaaaaaaaaaaaaaaaaaaaaaaaaaaaaaaaaaaaaaaaaaaaaaaaaaaaaaaaaaaaaaaaaaaaaaaaaaaaaaaaaaaaaaaaaaaaaaaaaaaaaaaaaaaaaaaaaaaaaaaaaaaaaaaaaaaaaaaaaa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ADA52851-CC59-6EA5-8E16-833C29EEDE5E}"/>
              </a:ext>
            </a:extLst>
          </p:cNvPr>
          <p:cNvSpPr txBox="1"/>
          <p:nvPr/>
        </p:nvSpPr>
        <p:spPr>
          <a:xfrm>
            <a:off x="211875" y="7948265"/>
            <a:ext cx="4779797" cy="878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050" b="1" dirty="0"/>
              <a:t>Conclusion</a:t>
            </a:r>
          </a:p>
          <a:p>
            <a:r>
              <a:rPr lang="en-US" sz="1050" dirty="0"/>
              <a:t>Aaaaaaaaaaaaaaaaaaaaaaaaaaaaaaaaaaaaaaaaaaaaaaaaaaaaaaaaaaaaaaaaaaaaaaaaaaaaaaaaaaaaaaaaaaaaaaaaaaaaaaaaaaaaaaaaaaaaaaaaaaaaaaaaaaaaaaaaaaaaaaaaaaaaaaaaaaaaaaaaaaaaaaaaaaaaaaaaaaaaaaaaaaaaaaa</a:t>
            </a:r>
          </a:p>
        </p:txBody>
      </p:sp>
      <p:sp>
        <p:nvSpPr>
          <p:cNvPr id="25" name="Rectangle">
            <a:extLst>
              <a:ext uri="{FF2B5EF4-FFF2-40B4-BE49-F238E27FC236}">
                <a16:creationId xmlns:a16="http://schemas.microsoft.com/office/drawing/2014/main" id="{66C97251-ED15-A9C6-E352-82F3FE0F4371}"/>
              </a:ext>
            </a:extLst>
          </p:cNvPr>
          <p:cNvSpPr/>
          <p:nvPr/>
        </p:nvSpPr>
        <p:spPr>
          <a:xfrm>
            <a:off x="2574093" y="4765442"/>
            <a:ext cx="2389903" cy="1420312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9647" rIns="9647"/>
          <a:lstStyle/>
          <a:p>
            <a:endParaRPr sz="1224" dirty="0"/>
          </a:p>
        </p:txBody>
      </p:sp>
      <p:sp>
        <p:nvSpPr>
          <p:cNvPr id="27" name="Rectangle">
            <a:extLst>
              <a:ext uri="{FF2B5EF4-FFF2-40B4-BE49-F238E27FC236}">
                <a16:creationId xmlns:a16="http://schemas.microsoft.com/office/drawing/2014/main" id="{738B8DE1-1DDF-ECB0-1E8D-B84F81572123}"/>
              </a:ext>
            </a:extLst>
          </p:cNvPr>
          <p:cNvSpPr/>
          <p:nvPr/>
        </p:nvSpPr>
        <p:spPr>
          <a:xfrm>
            <a:off x="2574092" y="6185755"/>
            <a:ext cx="2389903" cy="1460782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9647" rIns="9647"/>
          <a:lstStyle/>
          <a:p>
            <a:endParaRPr sz="1224" dirty="0"/>
          </a:p>
        </p:txBody>
      </p:sp>
    </p:spTree>
    <p:extLst>
      <p:ext uri="{BB962C8B-B14F-4D97-AF65-F5344CB8AC3E}">
        <p14:creationId xmlns:p14="http://schemas.microsoft.com/office/powerpoint/2010/main" val="3943434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4888E2B0-694A-4036-9A32-B2A88574F1F8}"/>
              </a:ext>
            </a:extLst>
          </p:cNvPr>
          <p:cNvSpPr txBox="1"/>
          <p:nvPr/>
        </p:nvSpPr>
        <p:spPr>
          <a:xfrm>
            <a:off x="1201291" y="532816"/>
            <a:ext cx="2550942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sz="900" dirty="0"/>
              <a:t> Authors, Co-Authors, Institution, </a:t>
            </a:r>
            <a:r>
              <a:rPr lang="en-US" sz="900" dirty="0"/>
              <a:t>Country</a:t>
            </a:r>
            <a:r>
              <a:rPr sz="900" dirty="0"/>
              <a:t>.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1DF07DA0-A8CA-4A83-92CD-2419FA30C650}"/>
              </a:ext>
            </a:extLst>
          </p:cNvPr>
          <p:cNvSpPr txBox="1"/>
          <p:nvPr/>
        </p:nvSpPr>
        <p:spPr>
          <a:xfrm>
            <a:off x="181851" y="962528"/>
            <a:ext cx="4779797" cy="878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050" b="1" dirty="0"/>
              <a:t>Introduction </a:t>
            </a:r>
            <a:r>
              <a:rPr lang="en-US" sz="1050" dirty="0"/>
              <a:t>Aaaaaaaaaaaaaaaaaaaaaaaaaaaaaaaaaaaaaaaaaaaaaaaaaaaaaaaaaaaaaaaaaaaaaaaaaaaaaaaaaaaaaaaaaaaaaaaaaaaaaaaaaaaaaaaaaaaaaaaaaaaaaaaaaaaaaaaaaaaaaaaaaaaaaaaaaaaaaaaaaaaaaaaaaaaaaaaaaaaaaaaaaaaaaaa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1FCCBB94-D341-409F-B847-610AFCB15E46}"/>
              </a:ext>
            </a:extLst>
          </p:cNvPr>
          <p:cNvSpPr txBox="1"/>
          <p:nvPr/>
        </p:nvSpPr>
        <p:spPr>
          <a:xfrm>
            <a:off x="1093248" y="227193"/>
            <a:ext cx="2957004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de-DE" sz="1400" dirty="0"/>
              <a:t>The p</a:t>
            </a:r>
            <a:r>
              <a:rPr sz="1400" dirty="0" err="1"/>
              <a:t>oster</a:t>
            </a:r>
            <a:r>
              <a:rPr sz="1400" dirty="0"/>
              <a:t> title</a:t>
            </a:r>
            <a:r>
              <a:rPr lang="en-US" sz="1400" dirty="0"/>
              <a:t> (case report/series)</a:t>
            </a:r>
            <a:endParaRPr sz="1400" dirty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AD72EE5B-CB03-4FF6-9D8A-18B531F44A66}"/>
              </a:ext>
            </a:extLst>
          </p:cNvPr>
          <p:cNvSpPr/>
          <p:nvPr/>
        </p:nvSpPr>
        <p:spPr>
          <a:xfrm>
            <a:off x="181851" y="3209788"/>
            <a:ext cx="2389903" cy="2881094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9647" rIns="9647"/>
          <a:lstStyle/>
          <a:p>
            <a:endParaRPr sz="1224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A0E1C91-2668-4006-A5F2-26DEB4CC988D}"/>
              </a:ext>
            </a:extLst>
          </p:cNvPr>
          <p:cNvSpPr txBox="1"/>
          <p:nvPr/>
        </p:nvSpPr>
        <p:spPr>
          <a:xfrm>
            <a:off x="1595867" y="7660684"/>
            <a:ext cx="1951753" cy="156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May add figures/tables here</a:t>
            </a:r>
            <a:endParaRPr sz="10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78E3D37-EC98-435C-BE57-F2157B30D9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824" y="-2946481"/>
            <a:ext cx="566703" cy="52307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27F4285-438E-4C98-B38C-99A1E604345F}"/>
              </a:ext>
            </a:extLst>
          </p:cNvPr>
          <p:cNvSpPr/>
          <p:nvPr/>
        </p:nvSpPr>
        <p:spPr>
          <a:xfrm>
            <a:off x="151828" y="163802"/>
            <a:ext cx="610171" cy="568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5345D-81FE-D525-3A3C-E518D6BE92B8}"/>
              </a:ext>
            </a:extLst>
          </p:cNvPr>
          <p:cNvSpPr/>
          <p:nvPr/>
        </p:nvSpPr>
        <p:spPr>
          <a:xfrm>
            <a:off x="4381501" y="163802"/>
            <a:ext cx="610171" cy="568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FCEA2B-4A67-EC6D-0C87-077F3E217DD6}"/>
              </a:ext>
            </a:extLst>
          </p:cNvPr>
          <p:cNvSpPr txBox="1"/>
          <p:nvPr/>
        </p:nvSpPr>
        <p:spPr>
          <a:xfrm>
            <a:off x="181851" y="2025206"/>
            <a:ext cx="4779797" cy="878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050" b="1" dirty="0"/>
              <a:t>Case presentation</a:t>
            </a:r>
          </a:p>
          <a:p>
            <a:r>
              <a:rPr lang="en-US" sz="1050" dirty="0"/>
              <a:t>Aaaaaaaaaaaaaaaaaaaaaaaaaaaaaaaaaaaaaaaaaaaaaaaaaaaaaaaaaaaaaaaaaaaaaaaaaaaaaaaaaaaaaaaaaaaaaaaaaaaaaaaaaaaaaaaaaaaaaaaaaaaaaaaaaaaaaaaaaaaaaaaaaaaaaaaaaaaaaaaaaaaaaaaaaaaaaaaaaaaaaaaaaaaaaaa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ADA52851-CC59-6EA5-8E16-833C29EEDE5E}"/>
              </a:ext>
            </a:extLst>
          </p:cNvPr>
          <p:cNvSpPr txBox="1"/>
          <p:nvPr/>
        </p:nvSpPr>
        <p:spPr>
          <a:xfrm>
            <a:off x="211875" y="7948265"/>
            <a:ext cx="4779797" cy="878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050" b="1" dirty="0"/>
              <a:t>Discussion and conclusion</a:t>
            </a:r>
          </a:p>
          <a:p>
            <a:r>
              <a:rPr lang="en-US" sz="1050" dirty="0"/>
              <a:t>Aaaaaaaaaaaaaaaaaaaaaaaaaaaaaaaaaaaaaaaaaaaaaaaaaaaaaaaaaaaaaaaaaaaaaaaaaaaaaaaaaaaaaaaaaaaaaaaaaaaaaaaaaaaaaaaaaaaaaaaaaaaaaaaaaaaaaaaaaaaaaaaaaaaaaaaaaaaaaaaaaaaaaaaaaaaaaaaaaaaaaaaaaaaaaaa</a:t>
            </a:r>
          </a:p>
        </p:txBody>
      </p:sp>
      <p:sp>
        <p:nvSpPr>
          <p:cNvPr id="25" name="Rectangle">
            <a:extLst>
              <a:ext uri="{FF2B5EF4-FFF2-40B4-BE49-F238E27FC236}">
                <a16:creationId xmlns:a16="http://schemas.microsoft.com/office/drawing/2014/main" id="{66C97251-ED15-A9C6-E352-82F3FE0F4371}"/>
              </a:ext>
            </a:extLst>
          </p:cNvPr>
          <p:cNvSpPr/>
          <p:nvPr/>
        </p:nvSpPr>
        <p:spPr>
          <a:xfrm>
            <a:off x="2574097" y="3209788"/>
            <a:ext cx="2389903" cy="1420312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9647" rIns="9647"/>
          <a:lstStyle/>
          <a:p>
            <a:endParaRPr sz="1224" dirty="0"/>
          </a:p>
        </p:txBody>
      </p:sp>
      <p:sp>
        <p:nvSpPr>
          <p:cNvPr id="27" name="Rectangle">
            <a:extLst>
              <a:ext uri="{FF2B5EF4-FFF2-40B4-BE49-F238E27FC236}">
                <a16:creationId xmlns:a16="http://schemas.microsoft.com/office/drawing/2014/main" id="{738B8DE1-1DDF-ECB0-1E8D-B84F81572123}"/>
              </a:ext>
            </a:extLst>
          </p:cNvPr>
          <p:cNvSpPr/>
          <p:nvPr/>
        </p:nvSpPr>
        <p:spPr>
          <a:xfrm>
            <a:off x="2574096" y="4630101"/>
            <a:ext cx="2389903" cy="1460782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9647" rIns="9647"/>
          <a:lstStyle/>
          <a:p>
            <a:endParaRPr sz="1224" dirty="0"/>
          </a:p>
        </p:txBody>
      </p:sp>
      <p:sp>
        <p:nvSpPr>
          <p:cNvPr id="2" name="Rectangle">
            <a:extLst>
              <a:ext uri="{FF2B5EF4-FFF2-40B4-BE49-F238E27FC236}">
                <a16:creationId xmlns:a16="http://schemas.microsoft.com/office/drawing/2014/main" id="{CE36BAF7-6B47-2730-F8DC-4F54592BF530}"/>
              </a:ext>
            </a:extLst>
          </p:cNvPr>
          <p:cNvSpPr/>
          <p:nvPr/>
        </p:nvSpPr>
        <p:spPr>
          <a:xfrm>
            <a:off x="181850" y="6090882"/>
            <a:ext cx="2389903" cy="1460782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9647" rIns="9647"/>
          <a:lstStyle/>
          <a:p>
            <a:endParaRPr sz="1224" dirty="0"/>
          </a:p>
        </p:txBody>
      </p:sp>
      <p:sp>
        <p:nvSpPr>
          <p:cNvPr id="3" name="Rectangle">
            <a:extLst>
              <a:ext uri="{FF2B5EF4-FFF2-40B4-BE49-F238E27FC236}">
                <a16:creationId xmlns:a16="http://schemas.microsoft.com/office/drawing/2014/main" id="{44C01FD8-B71D-6E76-D4EA-2A9EB801DB1B}"/>
              </a:ext>
            </a:extLst>
          </p:cNvPr>
          <p:cNvSpPr/>
          <p:nvPr/>
        </p:nvSpPr>
        <p:spPr>
          <a:xfrm>
            <a:off x="2574095" y="6090882"/>
            <a:ext cx="2389903" cy="1460782"/>
          </a:xfrm>
          <a:prstGeom prst="rect">
            <a:avLst/>
          </a:prstGeom>
          <a:solidFill>
            <a:schemeClr val="accent3">
              <a:lumOff val="44000"/>
            </a:schemeClr>
          </a:solidFill>
          <a:ln w="25400">
            <a:solidFill>
              <a:schemeClr val="accent1"/>
            </a:solidFill>
          </a:ln>
        </p:spPr>
        <p:txBody>
          <a:bodyPr lIns="9647" rIns="9647"/>
          <a:lstStyle/>
          <a:p>
            <a:endParaRPr sz="1224" dirty="0"/>
          </a:p>
        </p:txBody>
      </p:sp>
    </p:spTree>
    <p:extLst>
      <p:ext uri="{BB962C8B-B14F-4D97-AF65-F5344CB8AC3E}">
        <p14:creationId xmlns:p14="http://schemas.microsoft.com/office/powerpoint/2010/main" val="4244586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-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8F8F8F"/>
      </a:accent3>
      <a:accent4>
        <a:srgbClr val="70707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-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35717" tIns="35717" rIns="35717" bIns="35717" numCol="1" spcCol="38100" rtlCol="0" anchor="ctr">
        <a:spAutoFit/>
      </a:bodyPr>
      <a:lstStyle>
        <a:defPPr marL="0" marR="0" indent="0" algn="ctr" defTabSz="1168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1168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74A03683C16745ABBE287E7CFD9012" ma:contentTypeVersion="14" ma:contentTypeDescription="Ein neues Dokument erstellen." ma:contentTypeScope="" ma:versionID="7ee27f6509aeb8c39a7b33db53b84235">
  <xsd:schema xmlns:xsd="http://www.w3.org/2001/XMLSchema" xmlns:xs="http://www.w3.org/2001/XMLSchema" xmlns:p="http://schemas.microsoft.com/office/2006/metadata/properties" xmlns:ns1="http://schemas.microsoft.com/sharepoint/v3" xmlns:ns2="01f689fd-ce1f-496c-86e8-16f6d5a6466c" xmlns:ns3="98b12467-c142-4334-9d31-02be22bc2c62" targetNamespace="http://schemas.microsoft.com/office/2006/metadata/properties" ma:root="true" ma:fieldsID="90482812ab8810f4e8e7da917803398a" ns1:_="" ns2:_="" ns3:_="">
    <xsd:import namespace="http://schemas.microsoft.com/sharepoint/v3"/>
    <xsd:import namespace="01f689fd-ce1f-496c-86e8-16f6d5a6466c"/>
    <xsd:import namespace="98b12467-c142-4334-9d31-02be22bc2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f689fd-ce1f-496c-86e8-16f6d5a646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12467-c142-4334-9d31-02be22bc2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59EF3E3-506D-43F0-AE8E-F88FA8FC47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f689fd-ce1f-496c-86e8-16f6d5a6466c"/>
    <ds:schemaRef ds:uri="98b12467-c142-4334-9d31-02be22bc2c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6D9F01-2FB8-4707-8702-B79DFD0313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A451C0-1218-4DE8-BBBB-6AF15585BAD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372</TotalTime>
  <Words>75</Words>
  <Application>Microsoft Office PowerPoint</Application>
  <PresentationFormat>On-screen Show (16:9)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Adam Wojtkowski</dc:creator>
  <cp:lastModifiedBy>Thiyaphat Laohawetwanit</cp:lastModifiedBy>
  <cp:revision>30</cp:revision>
  <dcterms:modified xsi:type="dcterms:W3CDTF">2023-03-29T04:41:37Z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0x0101009974A03683C16745ABBE287E7CFD9012</vt:lpwstr>
  </property>
</Properties>
</file>